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5788025" cy="848836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FF66"/>
    <a:srgbClr val="C0C0C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>
      <p:cViewPr varScale="1">
        <p:scale>
          <a:sx n="104" d="100"/>
          <a:sy n="104" d="100"/>
        </p:scale>
        <p:origin x="21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71D05-D3AC-4338-8048-2014A236DE1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8552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65696-31B0-417F-9171-58EB085A44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8667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550E0-35C3-4836-B2B6-733246C535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4383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C2AB1-7E08-49EC-B671-2CAE78AD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634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2ACA-3625-4266-920D-DB40E3F8E9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567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7A2F6-441A-40B2-85B4-E92E4E2099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85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93E5E-F647-4701-8721-866D40639C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699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6F9C70-28F6-4B93-8681-64F340E226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5168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06E24-96C5-4FC4-8407-67195611BF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3725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C4670-D197-45BA-AE71-F82CB357D2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44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CA67-DA22-4EE3-AA15-513DDD4D40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31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756ECFD6-4B02-4A5B-9ACD-479471AA84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44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556881"/>
              </p:ext>
            </p:extLst>
          </p:nvPr>
        </p:nvGraphicFramePr>
        <p:xfrm>
          <a:off x="323528" y="2341389"/>
          <a:ext cx="8496944" cy="4371919"/>
        </p:xfrm>
        <a:graphic>
          <a:graphicData uri="http://schemas.openxmlformats.org/drawingml/2006/table">
            <a:tbl>
              <a:tblPr/>
              <a:tblGrid>
                <a:gridCol w="1661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11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23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学会名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ご所属名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到着日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11/9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（土）</a:t>
                      </a:r>
                      <a:endParaRPr kumimoji="1" lang="en-US" altLang="ja-JP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時～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r>
                        <a:rPr kumimoji="1" lang="en-US" altLang="ja-J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必着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　　　</a:t>
                      </a:r>
                    </a:p>
                  </a:txBody>
                  <a:tcPr marL="91438" marR="91438" marT="45689" marB="45689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ご担当者名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携帯番号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40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個口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     ／　　　　　　　個口</a:t>
                      </a:r>
                      <a:endParaRPr kumimoji="1" lang="ja-JP" altLang="ja-JP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4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89998" marR="89998" marT="46768" marB="46768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事務局にて開封･設置させていただきます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。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 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コピーして</a:t>
                      </a:r>
                      <a:r>
                        <a:rPr kumimoji="1" lang="ja-JP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すべての荷物</a:t>
                      </a:r>
                      <a:r>
                        <a:rPr kumimoji="1" lang="ja-JP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に貼付してください。</a:t>
                      </a:r>
                    </a:p>
                  </a:txBody>
                  <a:tcPr marL="91438" marR="91438" marT="45689" marB="45689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120919" y="1322624"/>
            <a:ext cx="89949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国際バイオファブリケーション学会</a:t>
            </a:r>
            <a:r>
              <a:rPr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8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ポスター用</a:t>
            </a:r>
          </a:p>
        </p:txBody>
      </p:sp>
      <p:sp>
        <p:nvSpPr>
          <p:cNvPr id="8" name="Text Box 87">
            <a:extLst>
              <a:ext uri="{FF2B5EF4-FFF2-40B4-BE49-F238E27FC236}">
                <a16:creationId xmlns:a16="http://schemas.microsoft.com/office/drawing/2014/main" id="{C5CE4118-BD74-429A-B06A-32B355A161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2560" y="649958"/>
            <a:ext cx="2807912" cy="646331"/>
          </a:xfrm>
          <a:prstGeom prst="rect">
            <a:avLst/>
          </a:prstGeom>
          <a:solidFill>
            <a:srgbClr val="FFFF00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MS UI Gothic" panose="020B0600070205080204" pitchFamily="50" charset="-128"/>
                <a:ea typeface="MS UI Gothic" panose="020B0600070205080204" pitchFamily="50" charset="-128"/>
              </a:rPr>
              <a:t>ポスター用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FB1A5E4E-6C03-495A-8198-DC57D0041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314754"/>
            <a:ext cx="5256584" cy="99360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1800"/>
              </a:lnSpc>
              <a:spcBef>
                <a:spcPct val="0"/>
              </a:spcBef>
              <a:buNone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国際バイオファブリケーション学会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運営事務局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留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812-8582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福岡県福岡市東区馬出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3-1-1</a:t>
            </a: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</a:t>
            </a:r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九州大学医学部百年講堂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F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運営本部</a:t>
            </a:r>
          </a:p>
          <a:p>
            <a:pPr eaLnBrk="1" hangingPunct="1">
              <a:lnSpc>
                <a:spcPts val="18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zh-TW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092-642-6257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百年講堂</a:t>
            </a:r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107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MS UI Gothic</vt:lpstr>
      <vt:lpstr>Arial</vt:lpstr>
      <vt:lpstr>標準デザイン</vt:lpstr>
      <vt:lpstr>PowerPoint プレゼンテーション</vt:lpstr>
    </vt:vector>
  </TitlesOfParts>
  <Company>株式会社コングレ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第1回アジア太平洋肝臓膵臓胆道学会</dc:title>
  <dc:creator>Masaru Honda</dc:creator>
  <cp:lastModifiedBy>上村 優佳 (Yuka Kamimura)</cp:lastModifiedBy>
  <cp:revision>97</cp:revision>
  <cp:lastPrinted>2021-11-04T02:58:59Z</cp:lastPrinted>
  <dcterms:created xsi:type="dcterms:W3CDTF">2007-01-25T08:42:07Z</dcterms:created>
  <dcterms:modified xsi:type="dcterms:W3CDTF">2024-10-15T11:06:55Z</dcterms:modified>
</cp:coreProperties>
</file>